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ghYCp5U3g3FmoQA5D2FouBpWuO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BAF3FB-DE7B-455B-8D88-97F54A9B1D6D}">
  <a:tblStyle styleId="{6EBAF3FB-DE7B-455B-8D88-97F54A9B1D6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customschemas.google.com/relationships/presentationmetadata" Target="metadata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feb3ad3a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101" name="Google Shape;101;g1dfeb3ad3a3_0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feb3ad3a3_0_4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dfeb3ad3a3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feb3ad3a3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30 seconds</a:t>
            </a:r>
            <a:endParaRPr/>
          </a:p>
        </p:txBody>
      </p:sp>
      <p:sp>
        <p:nvSpPr>
          <p:cNvPr id="219" name="Google Shape;219;g1dfeb3ad3a3_0_4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feb3ad3a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30 seconds</a:t>
            </a:r>
            <a:endParaRPr/>
          </a:p>
        </p:txBody>
      </p:sp>
      <p:sp>
        <p:nvSpPr>
          <p:cNvPr id="107" name="Google Shape;107;g1dfeb3ad3a3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feb3ad3a3_0_1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feb3ad3a3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dfeb3ad3a3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feb3ad3a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30 seconds</a:t>
            </a:r>
            <a:endParaRPr/>
          </a:p>
        </p:txBody>
      </p:sp>
      <p:sp>
        <p:nvSpPr>
          <p:cNvPr id="143" name="Google Shape;143;g1dfeb3ad3a3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feb3ad3a3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0" name="Google Shape;180;g1dfeb3ad3a3_0_4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feb3ad3a3_0_4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dfeb3ad3a3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feb3ad3a3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4" name="Google Shape;194;g1dfeb3ad3a3_0_4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feb3ad3a3_0_4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dfeb3ad3a3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feb3ad3a3_0_4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dfeb3ad3a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feb3ad3a3_0_48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1dfeb3ad3a3_0_48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dfeb3ad3a3_0_48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1dfeb3ad3a3_0_48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feb3ad3a3_0_490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1dfeb3ad3a3_0_490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1dfeb3ad3a3_0_490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1dfeb3ad3a3_0_49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1dfeb3ad3a3_0_49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1dfeb3ad3a3_0_49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feb3ad3a3_0_497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dfeb3ad3a3_0_497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1dfeb3ad3a3_0_497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1dfeb3ad3a3_0_49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1dfeb3ad3a3_0_49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1dfeb3ad3a3_0_49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feb3ad3a3_0_46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1dfeb3ad3a3_0_46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1dfeb3ad3a3_0_46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1dfeb3ad3a3_0_46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dfeb3ad3a3_0_46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1dfeb3ad3a3_0_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dfeb3ad3a3_0_472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1dfeb3ad3a3_0_472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1dfeb3ad3a3_0_47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1dfeb3ad3a3_0_47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1dfeb3ad3a3_0_47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feb3ad3a3_0_478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1dfeb3ad3a3_0_478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1dfeb3ad3a3_0_47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1dfeb3ad3a3_0_47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1dfeb3ad3a3_0_47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1dfeb3ad3a3_0_47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dfeb3ad3a3_0_4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1dfeb3ad3a3_0_45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1dfeb3ad3a3_0_45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dfeb3ad3a3_0_45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dfeb3ad3a3_0_45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LCOE_logo_HWHT.png" id="103" name="Google Shape;103;g1dfeb3ad3a3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dfeb3ad3a3_0_165"/>
          <p:cNvSpPr txBox="1"/>
          <p:nvPr/>
        </p:nvSpPr>
        <p:spPr>
          <a:xfrm>
            <a:off x="106800" y="2342400"/>
            <a:ext cx="8930400" cy="4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40">
                <a:solidFill>
                  <a:schemeClr val="lt1"/>
                </a:solidFill>
              </a:rPr>
              <a:t>Team 56: Fall Detection</a:t>
            </a:r>
            <a:endParaRPr b="1" sz="504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40">
                <a:solidFill>
                  <a:schemeClr val="lt1"/>
                </a:solidFill>
              </a:rPr>
              <a:t>Bi-Weekly Update 5</a:t>
            </a:r>
            <a:br>
              <a:rPr b="1" lang="en-US" sz="4040">
                <a:solidFill>
                  <a:schemeClr val="lt1"/>
                </a:solidFill>
              </a:rPr>
            </a:br>
            <a:r>
              <a:rPr b="1"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Nhan Nguyen, Justin Haryanto</a:t>
            </a:r>
            <a:endParaRPr b="1" sz="300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Sponsor: </a:t>
            </a:r>
            <a:r>
              <a:rPr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Krishna Gadepally</a:t>
            </a:r>
            <a:br>
              <a:rPr b="1"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TA: </a:t>
            </a:r>
            <a:r>
              <a:rPr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Swarnabha Roy, Dalton W. Cyr</a:t>
            </a:r>
            <a:br>
              <a:rPr b="1" lang="en-US" sz="30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00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feb3ad3a3_0_44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216" name="Google Shape;216;g1dfeb3ad3a3_0_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827"/>
            <a:ext cx="8839201" cy="437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LCOE_logo_HWHT.png" id="221" name="Google Shape;221;g1dfeb3ad3a3_0_4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7725" y="181993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dfeb3ad3a3_0_454"/>
          <p:cNvSpPr txBox="1"/>
          <p:nvPr>
            <p:ph idx="1" type="subTitle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5400">
                <a:solidFill>
                  <a:schemeClr val="lt1"/>
                </a:solidFill>
              </a:rPr>
              <a:t>Thank You</a:t>
            </a:r>
            <a:endParaRPr b="1" sz="5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feb3ad3a3_0_17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110" name="Google Shape;110;g1dfeb3ad3a3_0_170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Problem</a:t>
            </a:r>
            <a:endParaRPr b="1"/>
          </a:p>
          <a:p>
            <a:pPr indent="-366236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ct val="100000"/>
              <a:buChar char="●"/>
            </a:pPr>
            <a:r>
              <a:rPr lang="en-US" sz="2550"/>
              <a:t>Design a video-based fall detection system</a:t>
            </a:r>
            <a:endParaRPr sz="255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Solution</a:t>
            </a:r>
            <a:endParaRPr/>
          </a:p>
          <a:p>
            <a:pPr indent="-366236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ct val="100000"/>
              <a:buChar char="●"/>
            </a:pPr>
            <a:r>
              <a:rPr lang="en-US" sz="2550"/>
              <a:t>Convert video to a useable images</a:t>
            </a:r>
            <a:endParaRPr sz="2550"/>
          </a:p>
          <a:p>
            <a:pPr indent="-3662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550"/>
              <a:t>Apply bounding boxes and key points on people in images using pose estimation</a:t>
            </a:r>
            <a:endParaRPr sz="2550"/>
          </a:p>
          <a:p>
            <a:pPr indent="-3662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550"/>
              <a:t>Determine if a fall has occurred using Random Forests and CNN machine learning models</a:t>
            </a:r>
            <a:endParaRPr sz="2550"/>
          </a:p>
        </p:txBody>
      </p:sp>
      <p:pic>
        <p:nvPicPr>
          <p:cNvPr id="111" name="Google Shape;111;g1dfeb3ad3a3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438" y="4263375"/>
            <a:ext cx="3231075" cy="24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dfeb3ad3a3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450" y="1751425"/>
            <a:ext cx="3231075" cy="24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g1dfeb3ad3a3_0_177"/>
          <p:cNvCxnSpPr/>
          <p:nvPr/>
        </p:nvCxnSpPr>
        <p:spPr>
          <a:xfrm rot="10800000">
            <a:off x="2302853" y="2559755"/>
            <a:ext cx="0" cy="124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g1dfeb3ad3a3_0_177"/>
          <p:cNvCxnSpPr/>
          <p:nvPr/>
        </p:nvCxnSpPr>
        <p:spPr>
          <a:xfrm rot="10800000">
            <a:off x="6435675" y="4137859"/>
            <a:ext cx="0" cy="21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g1dfeb3ad3a3_0_177"/>
          <p:cNvCxnSpPr/>
          <p:nvPr/>
        </p:nvCxnSpPr>
        <p:spPr>
          <a:xfrm rot="5400000">
            <a:off x="4925625" y="5689197"/>
            <a:ext cx="861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g1dfeb3ad3a3_0_177"/>
          <p:cNvCxnSpPr/>
          <p:nvPr/>
        </p:nvCxnSpPr>
        <p:spPr>
          <a:xfrm rot="5400000">
            <a:off x="4925625" y="4325252"/>
            <a:ext cx="861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g1dfeb3ad3a3_0_177"/>
          <p:cNvCxnSpPr/>
          <p:nvPr/>
        </p:nvCxnSpPr>
        <p:spPr>
          <a:xfrm rot="5400000">
            <a:off x="5265300" y="2940924"/>
            <a:ext cx="861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g1dfeb3ad3a3_0_177"/>
          <p:cNvCxnSpPr/>
          <p:nvPr/>
        </p:nvCxnSpPr>
        <p:spPr>
          <a:xfrm rot="-5400000">
            <a:off x="5502850" y="3202899"/>
            <a:ext cx="861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g1dfeb3ad3a3_0_177"/>
          <p:cNvCxnSpPr/>
          <p:nvPr/>
        </p:nvCxnSpPr>
        <p:spPr>
          <a:xfrm>
            <a:off x="1942834" y="2364780"/>
            <a:ext cx="3487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g1dfeb3ad3a3_0_177"/>
          <p:cNvCxnSpPr/>
          <p:nvPr/>
        </p:nvCxnSpPr>
        <p:spPr>
          <a:xfrm>
            <a:off x="2291525" y="2567800"/>
            <a:ext cx="257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g1dfeb3ad3a3_0_17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</p:txBody>
      </p:sp>
      <p:sp>
        <p:nvSpPr>
          <p:cNvPr id="127" name="Google Shape;127;g1dfeb3ad3a3_0_177"/>
          <p:cNvSpPr/>
          <p:nvPr/>
        </p:nvSpPr>
        <p:spPr>
          <a:xfrm>
            <a:off x="4917138" y="2231250"/>
            <a:ext cx="19005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Website UI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dfeb3ad3a3_0_177"/>
          <p:cNvSpPr/>
          <p:nvPr/>
        </p:nvSpPr>
        <p:spPr>
          <a:xfrm>
            <a:off x="1162363" y="3633688"/>
            <a:ext cx="19005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User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dfeb3ad3a3_0_177"/>
          <p:cNvSpPr/>
          <p:nvPr/>
        </p:nvSpPr>
        <p:spPr>
          <a:xfrm>
            <a:off x="4917150" y="3429000"/>
            <a:ext cx="1900500" cy="6825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Google Colab</a:t>
            </a:r>
            <a:endParaRPr b="1" sz="2400"/>
          </a:p>
        </p:txBody>
      </p:sp>
      <p:sp>
        <p:nvSpPr>
          <p:cNvPr id="130" name="Google Shape;130;g1dfeb3ad3a3_0_177"/>
          <p:cNvSpPr/>
          <p:nvPr/>
        </p:nvSpPr>
        <p:spPr>
          <a:xfrm>
            <a:off x="3795600" y="4804050"/>
            <a:ext cx="1900500" cy="6825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Pose Estimation</a:t>
            </a:r>
            <a:endParaRPr b="1" sz="2400"/>
          </a:p>
        </p:txBody>
      </p:sp>
      <p:sp>
        <p:nvSpPr>
          <p:cNvPr id="131" name="Google Shape;131;g1dfeb3ad3a3_0_177"/>
          <p:cNvSpPr/>
          <p:nvPr/>
        </p:nvSpPr>
        <p:spPr>
          <a:xfrm>
            <a:off x="3795600" y="6179102"/>
            <a:ext cx="41436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Fall Detection</a:t>
            </a:r>
            <a:endParaRPr b="1" sz="2400"/>
          </a:p>
        </p:txBody>
      </p:sp>
      <p:pic>
        <p:nvPicPr>
          <p:cNvPr id="132" name="Google Shape;132;g1dfeb3ad3a3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75" y="1690400"/>
            <a:ext cx="2618337" cy="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dfeb3ad3a3_0_177"/>
          <p:cNvSpPr txBox="1"/>
          <p:nvPr/>
        </p:nvSpPr>
        <p:spPr>
          <a:xfrm>
            <a:off x="6013450" y="2805675"/>
            <a:ext cx="197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Post Result</a:t>
            </a:r>
            <a:endParaRPr sz="2400"/>
          </a:p>
        </p:txBody>
      </p:sp>
      <p:sp>
        <p:nvSpPr>
          <p:cNvPr id="134" name="Google Shape;134;g1dfeb3ad3a3_0_177"/>
          <p:cNvSpPr txBox="1"/>
          <p:nvPr/>
        </p:nvSpPr>
        <p:spPr>
          <a:xfrm>
            <a:off x="6506275" y="4683600"/>
            <a:ext cx="197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Upload Result</a:t>
            </a:r>
            <a:endParaRPr sz="2400"/>
          </a:p>
        </p:txBody>
      </p:sp>
      <p:sp>
        <p:nvSpPr>
          <p:cNvPr id="135" name="Google Shape;135;g1dfeb3ad3a3_0_177"/>
          <p:cNvSpPr txBox="1"/>
          <p:nvPr/>
        </p:nvSpPr>
        <p:spPr>
          <a:xfrm>
            <a:off x="3795600" y="4180725"/>
            <a:ext cx="148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Send File</a:t>
            </a:r>
            <a:endParaRPr sz="2400"/>
          </a:p>
        </p:txBody>
      </p:sp>
      <p:sp>
        <p:nvSpPr>
          <p:cNvPr id="136" name="Google Shape;136;g1dfeb3ad3a3_0_177"/>
          <p:cNvSpPr txBox="1"/>
          <p:nvPr/>
        </p:nvSpPr>
        <p:spPr>
          <a:xfrm>
            <a:off x="1617550" y="5555775"/>
            <a:ext cx="362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Send Processed Data</a:t>
            </a:r>
            <a:endParaRPr sz="2400"/>
          </a:p>
        </p:txBody>
      </p:sp>
      <p:cxnSp>
        <p:nvCxnSpPr>
          <p:cNvPr id="137" name="Google Shape;137;g1dfeb3ad3a3_0_177"/>
          <p:cNvCxnSpPr/>
          <p:nvPr/>
        </p:nvCxnSpPr>
        <p:spPr>
          <a:xfrm>
            <a:off x="1958575" y="2374550"/>
            <a:ext cx="0" cy="122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" name="Google Shape;138;g1dfeb3ad3a3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48" y="2657684"/>
            <a:ext cx="1181520" cy="88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dfeb3ad3a3_0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428" y="2657675"/>
            <a:ext cx="1181520" cy="88614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dfeb3ad3a3_0_177"/>
          <p:cNvSpPr txBox="1"/>
          <p:nvPr/>
        </p:nvSpPr>
        <p:spPr>
          <a:xfrm>
            <a:off x="3516150" y="2805675"/>
            <a:ext cx="21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Upload File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feb3ad3a3_0_204"/>
          <p:cNvSpPr/>
          <p:nvPr/>
        </p:nvSpPr>
        <p:spPr>
          <a:xfrm>
            <a:off x="3528825" y="2777177"/>
            <a:ext cx="4417500" cy="864000"/>
          </a:xfrm>
          <a:prstGeom prst="rect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dfeb3ad3a3_0_20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147" name="Google Shape;147;g1dfeb3ad3a3_0_204"/>
          <p:cNvSpPr/>
          <p:nvPr/>
        </p:nvSpPr>
        <p:spPr>
          <a:xfrm>
            <a:off x="4704063" y="4983963"/>
            <a:ext cx="2067000" cy="6825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dfeb3ad3a3_0_204"/>
          <p:cNvSpPr/>
          <p:nvPr/>
        </p:nvSpPr>
        <p:spPr>
          <a:xfrm>
            <a:off x="5639873" y="4727339"/>
            <a:ext cx="195300" cy="45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dfeb3ad3a3_0_204"/>
          <p:cNvSpPr/>
          <p:nvPr/>
        </p:nvSpPr>
        <p:spPr>
          <a:xfrm>
            <a:off x="1197713" y="2867938"/>
            <a:ext cx="2067000" cy="682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dfeb3ad3a3_0_204"/>
          <p:cNvSpPr/>
          <p:nvPr/>
        </p:nvSpPr>
        <p:spPr>
          <a:xfrm rot="-5400000">
            <a:off x="3257389" y="2982088"/>
            <a:ext cx="195300" cy="45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dfeb3ad3a3_0_204"/>
          <p:cNvSpPr/>
          <p:nvPr/>
        </p:nvSpPr>
        <p:spPr>
          <a:xfrm>
            <a:off x="1197713" y="3797613"/>
            <a:ext cx="2067000" cy="682500"/>
          </a:xfrm>
          <a:prstGeom prst="rect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dfeb3ad3a3_0_204"/>
          <p:cNvSpPr/>
          <p:nvPr/>
        </p:nvSpPr>
        <p:spPr>
          <a:xfrm>
            <a:off x="3528785" y="3797644"/>
            <a:ext cx="4417500" cy="6825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dfeb3ad3a3_0_204"/>
          <p:cNvSpPr/>
          <p:nvPr/>
        </p:nvSpPr>
        <p:spPr>
          <a:xfrm>
            <a:off x="4538798" y="3520313"/>
            <a:ext cx="195300" cy="35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g1dfeb3ad3a3_0_204"/>
          <p:cNvCxnSpPr/>
          <p:nvPr/>
        </p:nvCxnSpPr>
        <p:spPr>
          <a:xfrm>
            <a:off x="4636470" y="3557610"/>
            <a:ext cx="0" cy="326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" name="Google Shape;155;g1dfeb3ad3a3_0_204"/>
          <p:cNvCxnSpPr/>
          <p:nvPr/>
        </p:nvCxnSpPr>
        <p:spPr>
          <a:xfrm>
            <a:off x="5737546" y="4746483"/>
            <a:ext cx="0" cy="326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" name="Google Shape;156;g1dfeb3ad3a3_0_204"/>
          <p:cNvSpPr/>
          <p:nvPr/>
        </p:nvSpPr>
        <p:spPr>
          <a:xfrm>
            <a:off x="6740878" y="3520313"/>
            <a:ext cx="195300" cy="35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g1dfeb3ad3a3_0_204"/>
          <p:cNvCxnSpPr/>
          <p:nvPr/>
        </p:nvCxnSpPr>
        <p:spPr>
          <a:xfrm>
            <a:off x="6838550" y="3557610"/>
            <a:ext cx="0" cy="326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8" name="Google Shape;158;g1dfeb3ad3a3_0_204"/>
          <p:cNvSpPr/>
          <p:nvPr/>
        </p:nvSpPr>
        <p:spPr>
          <a:xfrm>
            <a:off x="4538798" y="4355426"/>
            <a:ext cx="195300" cy="35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g1dfeb3ad3a3_0_204"/>
          <p:cNvCxnSpPr/>
          <p:nvPr/>
        </p:nvCxnSpPr>
        <p:spPr>
          <a:xfrm>
            <a:off x="4636474" y="4393990"/>
            <a:ext cx="0" cy="35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g1dfeb3ad3a3_0_204"/>
          <p:cNvSpPr/>
          <p:nvPr/>
        </p:nvSpPr>
        <p:spPr>
          <a:xfrm>
            <a:off x="6740878" y="4355426"/>
            <a:ext cx="195300" cy="35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g1dfeb3ad3a3_0_204"/>
          <p:cNvCxnSpPr/>
          <p:nvPr/>
        </p:nvCxnSpPr>
        <p:spPr>
          <a:xfrm>
            <a:off x="6838554" y="4393990"/>
            <a:ext cx="0" cy="35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g1dfeb3ad3a3_0_204"/>
          <p:cNvCxnSpPr/>
          <p:nvPr/>
        </p:nvCxnSpPr>
        <p:spPr>
          <a:xfrm>
            <a:off x="4626663" y="4746474"/>
            <a:ext cx="2221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g1dfeb3ad3a3_0_204"/>
          <p:cNvSpPr/>
          <p:nvPr/>
        </p:nvSpPr>
        <p:spPr>
          <a:xfrm>
            <a:off x="5867761" y="3886260"/>
            <a:ext cx="19416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00000"/>
                </a:solidFill>
              </a:rPr>
              <a:t>CNN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dfeb3ad3a3_0_204"/>
          <p:cNvSpPr/>
          <p:nvPr/>
        </p:nvSpPr>
        <p:spPr>
          <a:xfrm>
            <a:off x="3665706" y="3886275"/>
            <a:ext cx="19416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000">
                <a:solidFill>
                  <a:srgbClr val="000000"/>
                </a:solidFill>
              </a:rPr>
              <a:t>Random Forests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dfeb3ad3a3_0_204"/>
          <p:cNvSpPr/>
          <p:nvPr/>
        </p:nvSpPr>
        <p:spPr>
          <a:xfrm>
            <a:off x="3665713" y="2867935"/>
            <a:ext cx="4143600" cy="6825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Processing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&amp; Pose Estimation</a:t>
            </a:r>
            <a:endParaRPr b="1" sz="2400"/>
          </a:p>
        </p:txBody>
      </p:sp>
      <p:sp>
        <p:nvSpPr>
          <p:cNvPr id="166" name="Google Shape;166;g1dfeb3ad3a3_0_204"/>
          <p:cNvSpPr/>
          <p:nvPr/>
        </p:nvSpPr>
        <p:spPr>
          <a:xfrm>
            <a:off x="4787238" y="5072613"/>
            <a:ext cx="19005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UI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dfeb3ad3a3_0_204"/>
          <p:cNvSpPr/>
          <p:nvPr/>
        </p:nvSpPr>
        <p:spPr>
          <a:xfrm rot="-5400000">
            <a:off x="3292614" y="3911763"/>
            <a:ext cx="195300" cy="45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g1dfeb3ad3a3_0_204"/>
          <p:cNvCxnSpPr/>
          <p:nvPr/>
        </p:nvCxnSpPr>
        <p:spPr>
          <a:xfrm>
            <a:off x="1550379" y="3200526"/>
            <a:ext cx="2067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9" name="Google Shape;169;g1dfeb3ad3a3_0_204"/>
          <p:cNvCxnSpPr/>
          <p:nvPr/>
        </p:nvCxnSpPr>
        <p:spPr>
          <a:xfrm>
            <a:off x="1581287" y="4138864"/>
            <a:ext cx="2067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" name="Google Shape;170;g1dfeb3ad3a3_0_204"/>
          <p:cNvSpPr/>
          <p:nvPr/>
        </p:nvSpPr>
        <p:spPr>
          <a:xfrm>
            <a:off x="1299838" y="2956575"/>
            <a:ext cx="19005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Live Video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dfeb3ad3a3_0_204"/>
          <p:cNvSpPr/>
          <p:nvPr/>
        </p:nvSpPr>
        <p:spPr>
          <a:xfrm>
            <a:off x="1299838" y="3886250"/>
            <a:ext cx="1900500" cy="5052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Datasets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dfeb3ad3a3_0_204"/>
          <p:cNvSpPr/>
          <p:nvPr/>
        </p:nvSpPr>
        <p:spPr>
          <a:xfrm>
            <a:off x="1197725" y="2108775"/>
            <a:ext cx="2925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dfeb3ad3a3_0_204"/>
          <p:cNvSpPr txBox="1"/>
          <p:nvPr/>
        </p:nvSpPr>
        <p:spPr>
          <a:xfrm>
            <a:off x="1437875" y="1977975"/>
            <a:ext cx="235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Not Started</a:t>
            </a:r>
            <a:endParaRPr b="1" sz="2400"/>
          </a:p>
        </p:txBody>
      </p:sp>
      <p:sp>
        <p:nvSpPr>
          <p:cNvPr id="174" name="Google Shape;174;g1dfeb3ad3a3_0_204"/>
          <p:cNvSpPr/>
          <p:nvPr/>
        </p:nvSpPr>
        <p:spPr>
          <a:xfrm>
            <a:off x="3528775" y="2108775"/>
            <a:ext cx="292500" cy="292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dfeb3ad3a3_0_204"/>
          <p:cNvSpPr txBox="1"/>
          <p:nvPr/>
        </p:nvSpPr>
        <p:spPr>
          <a:xfrm>
            <a:off x="3768925" y="1977975"/>
            <a:ext cx="235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In Progress</a:t>
            </a:r>
            <a:endParaRPr b="1" sz="2400"/>
          </a:p>
        </p:txBody>
      </p:sp>
      <p:sp>
        <p:nvSpPr>
          <p:cNvPr id="176" name="Google Shape;176;g1dfeb3ad3a3_0_204"/>
          <p:cNvSpPr/>
          <p:nvPr/>
        </p:nvSpPr>
        <p:spPr>
          <a:xfrm>
            <a:off x="5813750" y="2108775"/>
            <a:ext cx="292500" cy="2925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dfeb3ad3a3_0_204"/>
          <p:cNvSpPr txBox="1"/>
          <p:nvPr/>
        </p:nvSpPr>
        <p:spPr>
          <a:xfrm>
            <a:off x="6053900" y="1977975"/>
            <a:ext cx="235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Finished</a:t>
            </a:r>
            <a:endParaRPr b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feb3ad3a3_0_41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Nhan Nguyen</a:t>
            </a:r>
            <a:endParaRPr/>
          </a:p>
        </p:txBody>
      </p:sp>
      <p:graphicFrame>
        <p:nvGraphicFramePr>
          <p:cNvPr id="183" name="Google Shape;183;g1dfeb3ad3a3_0_417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{6EBAF3FB-DE7B-455B-8D88-97F54A9B1D6D}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Adapted the integrated fall detection and pose estimation system to the GUI system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Additional testing and adjustments of ML models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Ongoing process of sending video results back to the website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Testing basic full integrated system with small video clips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Planning to clean the code of the integrated systems to improve issues with speed and smooth out the integration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Planning to further adjust and test ML models after seeing results of testing with completely unseen and new data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" name="Google Shape;184;g1dfeb3ad3a3_0_417"/>
          <p:cNvSpPr txBox="1"/>
          <p:nvPr/>
        </p:nvSpPr>
        <p:spPr>
          <a:xfrm>
            <a:off x="457207" y="6161825"/>
            <a:ext cx="840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feb3ad3a3_0_423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Nhan Nguyen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980"/>
          </a:p>
        </p:txBody>
      </p:sp>
      <p:pic>
        <p:nvPicPr>
          <p:cNvPr id="190" name="Google Shape;190;g1dfeb3ad3a3_0_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0" y="2575025"/>
            <a:ext cx="4428146" cy="24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dfeb3ad3a3_0_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475" y="2575025"/>
            <a:ext cx="4428101" cy="24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feb3ad3a3_0_43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Justin Haryanto</a:t>
            </a:r>
            <a:endParaRPr sz="2980"/>
          </a:p>
        </p:txBody>
      </p:sp>
      <p:graphicFrame>
        <p:nvGraphicFramePr>
          <p:cNvPr id="197" name="Google Shape;197;g1dfeb3ad3a3_0_431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{6EBAF3FB-DE7B-455B-8D88-97F54A9B1D6D}</a:tableStyleId>
              </a:tblPr>
              <a:tblGrid>
                <a:gridCol w="3886200"/>
                <a:gridCol w="3886200"/>
              </a:tblGrid>
              <a:tr h="653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</a:t>
                      </a:r>
                      <a:r>
                        <a:rPr lang="en-US" sz="1800"/>
                        <a:t>last update</a:t>
                      </a:r>
                      <a:r>
                        <a:rPr lang="en-US" sz="1800" u="none" cap="none" strike="noStrike"/>
                        <a:t>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24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732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Recorded 78 5 second clips of falls for system testing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Set up a website to allow for video and image uploads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Displayed videos on the website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Website/GUI design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Add image-to-video processing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Input error checking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Modify the testing videos to match goals set out in validation plan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feb3ad3a3_0_436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Justin Haryanto</a:t>
            </a:r>
            <a:endParaRPr sz="2980"/>
          </a:p>
        </p:txBody>
      </p:sp>
      <p:sp>
        <p:nvSpPr>
          <p:cNvPr id="203" name="Google Shape;203;g1dfeb3ad3a3_0_436"/>
          <p:cNvSpPr txBox="1"/>
          <p:nvPr/>
        </p:nvSpPr>
        <p:spPr>
          <a:xfrm>
            <a:off x="-2573151" y="137075"/>
            <a:ext cx="24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1dfeb3ad3a3_0_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500" y="2005274"/>
            <a:ext cx="4637000" cy="46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feb3ad3a3_0_444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210" name="Google Shape;210;g1dfeb3ad3a3_0_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2877"/>
            <a:ext cx="8670534" cy="485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